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30ffab40ac48e3" /><Relationship Type="http://schemas.openxmlformats.org/officeDocument/2006/relationships/extended-properties" Target="/docProps/app.xml" Id="R299a19c890d8447a" /><Relationship Type="http://schemas.openxmlformats.org/officeDocument/2006/relationships/officeDocument" Target="/ppt/presentation.xml" Id="R68538800346b49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ba3bb5aabe419b"/>
  </p:sldMasterIdLst>
  <p:notesMasterIdLst>
    <p:notesMasterId xmlns:r="http://schemas.openxmlformats.org/officeDocument/2006/relationships" r:id="R1c284196b217404b"/>
  </p:notesMasterIdLst>
  <p:sldIdLst>
    <p:sldId xmlns:r="http://schemas.openxmlformats.org/officeDocument/2006/relationships" id="256" r:id="R12389fdea83944d2"/>
    <p:sldId xmlns:r="http://schemas.openxmlformats.org/officeDocument/2006/relationships" id="257" r:id="R98da245be9d748a0"/>
    <p:sldId xmlns:r="http://schemas.openxmlformats.org/officeDocument/2006/relationships" id="258" r:id="Ra6e911e05c464c24"/>
    <p:sldId xmlns:r="http://schemas.openxmlformats.org/officeDocument/2006/relationships" id="259" r:id="R17fb590fc6944dd6"/>
    <p:sldId xmlns:r="http://schemas.openxmlformats.org/officeDocument/2006/relationships" id="260" r:id="R5bc4ceed908345c0"/>
    <p:sldId xmlns:r="http://schemas.openxmlformats.org/officeDocument/2006/relationships" id="261" r:id="R1f25c5d6e3d8446e"/>
    <p:sldId xmlns:r="http://schemas.openxmlformats.org/officeDocument/2006/relationships" id="262" r:id="R04cede8778dc4a0d"/>
    <p:sldId xmlns:r="http://schemas.openxmlformats.org/officeDocument/2006/relationships" id="263" r:id="R7b6a022cfaa443e3"/>
    <p:sldId xmlns:r="http://schemas.openxmlformats.org/officeDocument/2006/relationships" id="264" r:id="R3748a431da8f4d3b"/>
    <p:sldId xmlns:r="http://schemas.openxmlformats.org/officeDocument/2006/relationships" id="265" r:id="R8c293b0bbdbf470a"/>
    <p:sldId xmlns:r="http://schemas.openxmlformats.org/officeDocument/2006/relationships" id="266" r:id="R0335dd3cbd254f94"/>
    <p:sldId xmlns:r="http://schemas.openxmlformats.org/officeDocument/2006/relationships" id="267" r:id="R78cb3722abb945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123c01c12743fa" /><Relationship Type="http://schemas.openxmlformats.org/officeDocument/2006/relationships/slideMaster" Target="/ppt/slideMasters/slideMaster1.xml" Id="R90ba3bb5aabe419b" /><Relationship Type="http://schemas.openxmlformats.org/officeDocument/2006/relationships/notesMaster" Target="/ppt/notesMasters/notesMaster1.xml" Id="R1c284196b217404b" /><Relationship Type="http://schemas.openxmlformats.org/officeDocument/2006/relationships/presProps" Target="/ppt/presProps.xml" Id="R3195ad7465034ee7" /><Relationship Type="http://schemas.openxmlformats.org/officeDocument/2006/relationships/tableStyles" Target="/ppt/tableStyles.xml" Id="Rd29d708bcc304eb6" /><Relationship Type="http://schemas.openxmlformats.org/officeDocument/2006/relationships/slide" Target="/ppt/slides/slide1.xml" Id="R12389fdea83944d2" /><Relationship Type="http://schemas.openxmlformats.org/officeDocument/2006/relationships/slide" Target="/ppt/slides/slide2.xml" Id="R98da245be9d748a0" /><Relationship Type="http://schemas.openxmlformats.org/officeDocument/2006/relationships/slide" Target="/ppt/slides/slide3.xml" Id="Ra6e911e05c464c24" /><Relationship Type="http://schemas.openxmlformats.org/officeDocument/2006/relationships/slide" Target="/ppt/slides/slide4.xml" Id="R17fb590fc6944dd6" /><Relationship Type="http://schemas.openxmlformats.org/officeDocument/2006/relationships/slide" Target="/ppt/slides/slide5.xml" Id="R5bc4ceed908345c0" /><Relationship Type="http://schemas.openxmlformats.org/officeDocument/2006/relationships/slide" Target="/ppt/slides/slide6.xml" Id="R1f25c5d6e3d8446e" /><Relationship Type="http://schemas.openxmlformats.org/officeDocument/2006/relationships/slide" Target="/ppt/slides/slide7.xml" Id="R04cede8778dc4a0d" /><Relationship Type="http://schemas.openxmlformats.org/officeDocument/2006/relationships/slide" Target="/ppt/slides/slide8.xml" Id="R7b6a022cfaa443e3" /><Relationship Type="http://schemas.openxmlformats.org/officeDocument/2006/relationships/slide" Target="/ppt/slides/slide9.xml" Id="R3748a431da8f4d3b" /><Relationship Type="http://schemas.openxmlformats.org/officeDocument/2006/relationships/slide" Target="/ppt/slides/slide10.xml" Id="R8c293b0bbdbf470a" /><Relationship Type="http://schemas.openxmlformats.org/officeDocument/2006/relationships/slide" Target="/ppt/slides/slide11.xml" Id="R0335dd3cbd254f94" /><Relationship Type="http://schemas.openxmlformats.org/officeDocument/2006/relationships/slide" Target="/ppt/slides/slide12.xml" Id="R78cb3722abb9458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8af764c94347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8b3c08151747ad" /><Relationship Type="http://schemas.openxmlformats.org/officeDocument/2006/relationships/notesMaster" Target="/ppt/notesMasters/notesMaster1.xml" Id="R69b6a2fdb56345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979d839b9b4cd8" /><Relationship Type="http://schemas.openxmlformats.org/officeDocument/2006/relationships/notesMaster" Target="/ppt/notesMasters/notesMaster1.xml" Id="R7c58669cca5a41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18c5593ef24b35" /><Relationship Type="http://schemas.openxmlformats.org/officeDocument/2006/relationships/notesMaster" Target="/ppt/notesMasters/notesMaster1.xml" Id="R96e5334182de4e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bb617de4244dad" /><Relationship Type="http://schemas.openxmlformats.org/officeDocument/2006/relationships/notesMaster" Target="/ppt/notesMasters/notesMaster1.xml" Id="Rd107f6d2ce0341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ccdc70f98d4dff" /><Relationship Type="http://schemas.openxmlformats.org/officeDocument/2006/relationships/notesMaster" Target="/ppt/notesMasters/notesMaster1.xml" Id="R087c6e2dd51842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a0e35148a74f72" /><Relationship Type="http://schemas.openxmlformats.org/officeDocument/2006/relationships/notesMaster" Target="/ppt/notesMasters/notesMaster1.xml" Id="R31823677e29749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2f1b4f25264e08" /><Relationship Type="http://schemas.openxmlformats.org/officeDocument/2006/relationships/notesMaster" Target="/ppt/notesMasters/notesMaster1.xml" Id="R7cdac7fe758d4e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6f111873504b91" /><Relationship Type="http://schemas.openxmlformats.org/officeDocument/2006/relationships/notesMaster" Target="/ppt/notesMasters/notesMaster1.xml" Id="Ra93870b5c82840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e4f235ab4f74ef5" /><Relationship Type="http://schemas.openxmlformats.org/officeDocument/2006/relationships/notesMaster" Target="/ppt/notesMasters/notesMaster1.xml" Id="R0bdb6c7c9a8d42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46e2e4d4b184779" /><Relationship Type="http://schemas.openxmlformats.org/officeDocument/2006/relationships/notesMaster" Target="/ppt/notesMasters/notesMaster1.xml" Id="Rf403d424890e43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c7fdbfa2e84d36" /><Relationship Type="http://schemas.openxmlformats.org/officeDocument/2006/relationships/notesMaster" Target="/ppt/notesMasters/notesMaster1.xml" Id="R73c98cd5021a4b0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15b69929914420b" /><Relationship Type="http://schemas.openxmlformats.org/officeDocument/2006/relationships/notesMaster" Target="/ppt/notesMasters/notesMaster1.xml" Id="Rbddecb89d57d48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659cf9a341497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b43a0a22074bd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c447bf9e674a8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4db7ec2f2346d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a4092710654c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eaaeb8d75d4f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9A7307-11B7-4D37-9A9D-857B6479C9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F4C11C-A418-4744-A8BF-C64902361B5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3C1E293-CF79-429B-98C9-E5259F68A1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E8CFD3-9526-4C84-A1CF-8388AE787B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81AB5D1-D258-4126-8101-997CFD75CF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5E67844-DEE3-4CB0-A87D-A809E74ADA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6D69021-2B70-4BFE-9D0D-F0E8DE76A8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2D5A7CD-21D9-4BC5-8C24-8192621862F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8F428D-184F-4F09-968F-6D84FA566C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5F09B36-DF88-428A-BD7E-2B2F2DEFAA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03df3611044c32" /><Relationship Type="http://schemas.openxmlformats.org/officeDocument/2006/relationships/slideLayout" Target="/ppt/slideLayouts/slideLayout1.xml" Id="Rfc7226ba94bf4300" /><Relationship Type="http://schemas.openxmlformats.org/officeDocument/2006/relationships/slideLayout" Target="/ppt/slideLayouts/slideLayout2.xml" Id="Ra9f6e55cef384069" /><Relationship Type="http://schemas.openxmlformats.org/officeDocument/2006/relationships/slideLayout" Target="/ppt/slideLayouts/slideLayout3.xml" Id="R84d509af2c2b43ee" /><Relationship Type="http://schemas.openxmlformats.org/officeDocument/2006/relationships/slideLayout" Target="/ppt/slideLayouts/slideLayout4.xml" Id="Rc3db83d635ae4071" /><Relationship Type="http://schemas.openxmlformats.org/officeDocument/2006/relationships/slideLayout" Target="/ppt/slideLayouts/slideLayout5.xml" Id="R294f0fcabf4f4045" /><Relationship Type="http://schemas.openxmlformats.org/officeDocument/2006/relationships/slideLayout" Target="/ppt/slideLayouts/slideLayout6.xml" Id="Rf7f725c0c6de45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7226ba94bf4300"/>
    <p:sldLayoutId xmlns:r="http://schemas.openxmlformats.org/officeDocument/2006/relationships" id="2147483650" r:id="Ra9f6e55cef384069"/>
    <p:sldLayoutId xmlns:r="http://schemas.openxmlformats.org/officeDocument/2006/relationships" id="2147483651" r:id="R84d509af2c2b43ee"/>
    <p:sldLayoutId xmlns:r="http://schemas.openxmlformats.org/officeDocument/2006/relationships" id="2147483652" r:id="Rc3db83d635ae4071"/>
    <p:sldLayoutId xmlns:r="http://schemas.openxmlformats.org/officeDocument/2006/relationships" id="2147483653" r:id="R294f0fcabf4f4045"/>
    <p:sldLayoutId xmlns:r="http://schemas.openxmlformats.org/officeDocument/2006/relationships" id="2147483654" r:id="Rf7f725c0c6de45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35aea4abe34abf" /><Relationship Type="http://schemas.openxmlformats.org/officeDocument/2006/relationships/notesSlide" Target="/ppt/notesSlides/notesSlide1.xml" Id="R4ff3b8a638ef41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f7320dea534f3a" /><Relationship Type="http://schemas.openxmlformats.org/officeDocument/2006/relationships/notesSlide" Target="/ppt/notesSlides/notesSlide2.xml" Id="Rd86d48d55eaa46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2643711a014120" /><Relationship Type="http://schemas.openxmlformats.org/officeDocument/2006/relationships/notesSlide" Target="/ppt/notesSlides/notesSlide3.xml" Id="R9e6e8640b8d54d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46655572d84e36" /><Relationship Type="http://schemas.openxmlformats.org/officeDocument/2006/relationships/image" Target="/ppt/media/image.bin" Id="R83f7b57842a74e60" /><Relationship Type="http://schemas.openxmlformats.org/officeDocument/2006/relationships/image" Target="/ppt/media/image2.bin" Id="Re1d48cd5adb443cc" /><Relationship Type="http://schemas.openxmlformats.org/officeDocument/2006/relationships/notesSlide" Target="/ppt/notesSlides/notesSlide4.xml" Id="R54efcfb1d06943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d3aa25d04c400f" /><Relationship Type="http://schemas.openxmlformats.org/officeDocument/2006/relationships/notesSlide" Target="/ppt/notesSlides/notesSlide5.xml" Id="R7b9efe98ef474a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b2c14420464b54" /><Relationship Type="http://schemas.openxmlformats.org/officeDocument/2006/relationships/notesSlide" Target="/ppt/notesSlides/notesSlide6.xml" Id="R9ca3c2522bb849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0548ed03d04bba" /><Relationship Type="http://schemas.openxmlformats.org/officeDocument/2006/relationships/notesSlide" Target="/ppt/notesSlides/notesSlide7.xml" Id="R343be8fe05554c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a2ef9cad1943e3" /><Relationship Type="http://schemas.openxmlformats.org/officeDocument/2006/relationships/notesSlide" Target="/ppt/notesSlides/notesSlide8.xml" Id="R2c6fdbad21c64f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01791890dc49e3" /><Relationship Type="http://schemas.openxmlformats.org/officeDocument/2006/relationships/notesSlide" Target="/ppt/notesSlides/notesSlide9.xml" Id="Rc0f47bbedb1f44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69ab1a7f574401" /><Relationship Type="http://schemas.openxmlformats.org/officeDocument/2006/relationships/notesSlide" Target="/ppt/notesSlides/notesSlide10.xml" Id="R6ceed92c488c4e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1b2f1dd6544cab" /><Relationship Type="http://schemas.openxmlformats.org/officeDocument/2006/relationships/notesSlide" Target="/ppt/notesSlides/notesSlide11.xml" Id="R1a65f3abf87841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178339398b45b0" /><Relationship Type="http://schemas.openxmlformats.org/officeDocument/2006/relationships/notesSlide" Target="/ppt/notesSlides/notesSlide12.xml" Id="Ra320634d80d649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EDA64F0-F759-4732-9A14-ECEEBEF6A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2BEC8-407D-4B85-A54D-2EE604F40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Семейная мастерская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250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E85B9-1A26-4FB9-8CBB-05606813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A39B2-BF32-4FB3-8AE2-CD2ED8D68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EA162-938F-474D-93E8-492EC379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BC6D9-7B06-4FFA-8687-18A28483E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85D08-144F-4C48-8966-C16F7EC3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2,29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0E2970-7C4E-4B2C-A118-AF33FBC0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14,52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D156CF-ECDD-4DD1-952C-B0FFCF38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15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2 594 входов/мес.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0662E-4BB1-4818-93CA-D745E698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1857375"/>
            <a:ext cx="2559844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4D5BC-351A-4763-8B62-E662DA1A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1857375"/>
            <a:ext cx="1075134" cy="22526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8A7D81-811A-4473-8A75-6362A1A2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4110038"/>
            <a:ext cx="1075134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6112F4-6444-455D-97E5-5F53D79D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4724400"/>
            <a:ext cx="1075134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D2DD0-7CB2-4810-88B6-A9E11139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5133975"/>
            <a:ext cx="1075134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72D1E3-D3C6-4F73-9634-61BE1CB8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5543550"/>
            <a:ext cx="1075134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7E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A899D-262E-4D9B-8906-255DD77A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3" y="1857375"/>
            <a:ext cx="1075134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1A9B1-A2FF-4F2E-AD97-4B115C2F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3" y="2676525"/>
            <a:ext cx="1075134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0F2A2-DAAF-4113-A8A8-C33E5BBA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3" y="3290888"/>
            <a:ext cx="1075134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232CBA-E60F-4CE2-8F91-6BC0914B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3" y="3905250"/>
            <a:ext cx="1075134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5D61F9-DD41-4775-851F-97B4697A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3" y="4724400"/>
            <a:ext cx="1075134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680EAC-B86D-42DB-A3C8-D9A72681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3" y="5338763"/>
            <a:ext cx="1075134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41D552-3808-451D-8AEC-8F3F94E7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2682" y="1877854"/>
            <a:ext cx="839629" cy="20171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8712CB-B577-4E21-8E02-1D357DDF3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1046" y="2819757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0544E1-05AD-465D-9767-9D9C921E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391" y="3925729"/>
            <a:ext cx="901065" cy="4505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EFD662-8757-448F-960F-960E7C47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474" y="408432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52D592-8FBC-4921-8DC1-02998A8E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391" y="4376261"/>
            <a:ext cx="368618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DF9AE6-23BC-47E6-8417-805AB876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463177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6D1289-CAE1-43B1-9950-567D14CA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6009" y="4376261"/>
            <a:ext cx="368618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8ECEF0-83DF-442D-9FB9-F1F7C5285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8868" y="443245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C26818-38C8-4D5E-8232-5A93AC45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2682" y="4130516"/>
            <a:ext cx="368618" cy="36861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F21F9D8-B964-445C-AA17-F42EE2D5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5541" y="42481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E444A8-D18B-48E9-9D6D-6B34CFFB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626" y="4376261"/>
            <a:ext cx="266224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6A431A2-EE18-45C8-9485-F34FA594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288" y="4463177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641BF93-1999-4E9D-BB14-4E0F9599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391" y="3311366"/>
            <a:ext cx="614363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775A89E-220A-4F7D-8261-B841683E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3123" y="344947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</p:spTree>
    <p:extLst>
      <p:ext uri="{BB962C8B-B14F-4D97-AF65-F5344CB8AC3E}">
        <p14:creationId xmlns:p14="http://schemas.microsoft.com/office/powerpoint/2010/main" val="4827802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27039C-D6CC-49D1-B18A-C1940B3C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7517B-D3CA-413B-B78F-8BD37490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68BBAC-4778-47A8-8BE8-80753D2B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8F376-7B29-4840-BE7E-940DB03CF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86014-3BBD-4987-B1F7-C97B134E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1857375"/>
            <a:ext cx="2619375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7F6F1-5A49-4611-A6AD-0049F4D7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1857375"/>
            <a:ext cx="1100138" cy="230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4D8320-F042-4D91-A6BF-6A47F61A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416242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82844-8FED-4709-931E-E96D1151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479107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B5178-7D1B-4913-B6F2-6FEDB870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521017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51749-F147-464C-935D-71942D44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5629275"/>
            <a:ext cx="1100138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7E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6002F2-CFE2-4BCF-8533-ACD99271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1857375"/>
            <a:ext cx="1100138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35C1F0-AB1A-4DA7-8116-78521153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69557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51C1B5-94B8-417F-93A2-7AD871CA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32422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E3E096-DB2D-4BDA-AF9C-D6367017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52875"/>
            <a:ext cx="1100138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3CCE01-32F9-4E11-AB4C-97631E03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79107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2023F8-7787-4614-B1B7-63E7F37F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9725"/>
            <a:ext cx="1100138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686CC-568B-4C25-81D7-D956DCDF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5018" y="1878330"/>
            <a:ext cx="859155" cy="20640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C04E12-D644-47F1-BE97-30089FEF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3145" y="284368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D86C77-3BB0-473A-B522-6B137CA0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3973830"/>
            <a:ext cx="922020" cy="4610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CD0F50-6565-4C15-BAFD-6622B85B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3815" y="413766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DE5D15-0B6D-4E09-9B76-DA6C29FD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4434840"/>
            <a:ext cx="37719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A07239-20C3-470E-9EDC-F64D8A92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25328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9A6163-E041-429E-AE96-916BA3E2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1445" y="4434840"/>
            <a:ext cx="37719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3D4EDD-50A4-4637-BCDB-7B5D8514C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8590" y="449389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87A53B-3046-4726-93E5-1484717B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5018" y="4183380"/>
            <a:ext cx="37719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EBE26C-BB69-4174-896D-1A466E5D2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2163" y="43053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68A980-6E1C-4BAF-85AE-92BE6189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635" y="4434840"/>
            <a:ext cx="27241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95BA69-189C-4D62-96F0-7D6A9A89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3393" y="4525328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1665F57-7E81-4EB4-9709-045A1EFF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255" y="3345180"/>
            <a:ext cx="6286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9858B6-CAA5-4FD9-987C-ECCA7A4C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7130" y="348805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E66EA2-009E-48E4-8ED3-5CCCF2D6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12.5 × 20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3.8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40,0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210,0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250 м²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87535F-48C5-4B51-ABC2-DA83D1F8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14811524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499A78-11FA-40AF-8217-E998791D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BC55A-A8FD-47B6-8139-88B271DA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9AA9B5-75C2-4FF6-ACA9-C489E2A2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96E67-9C81-424C-9355-C5C18544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FDBC1-AC65-4E5D-B2AA-B5752121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Мест кафе: 14</a:t>
            </a:r>
          </a:p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Рабочих мест: 4</a:t>
            </a:r>
          </a:p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8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D7EDC-E7CA-455A-86DA-911CD719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E8F349-9B77-4F73-BD5A-6925910E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Банкетных комнат: 1. Их продажи планируются отдельно от входа и еды.</a:t>
            </a:r>
          </a:p>
        </p:txBody>
      </p:sp>
    </p:spTree>
    <p:extLst>
      <p:ext uri="{BB962C8B-B14F-4D97-AF65-F5344CB8AC3E}">
        <p14:creationId xmlns:p14="http://schemas.microsoft.com/office/powerpoint/2010/main" val="19649572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54443-D945-43CB-97E3-D5FBF930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D0859-084A-4883-BB25-4E8B7C45A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Игровая основа — оборудование RR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29C96-498C-42F9-8289-A03FFB3D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9B133A-8A96-4259-97C4-2773AF7E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0D940-99D1-487F-978A-F9B09FC084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f7b57842a74e60"/>
          <a:stretch xmlns:a="http://schemas.openxmlformats.org/drawingml/2006/main"/>
        </p:blipFill>
        <p:spPr>
          <a:xfrm xmlns:a="http://schemas.openxmlformats.org/drawingml/2006/main">
            <a:off x="1476375" y="1952625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FBDBC-7C5C-43BF-985C-264A892237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d48cd5adb443cc"/>
          <a:stretch xmlns:a="http://schemas.openxmlformats.org/drawingml/2006/main"/>
        </p:blipFill>
        <p:spPr>
          <a:xfrm xmlns:a="http://schemas.openxmlformats.org/drawingml/2006/main">
            <a:off x="723900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EB427A-8BE0-491A-8CF9-8979F53C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Настенная интерактивная игра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ED32C-5ADE-435B-8A44-2616E9AA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0062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Сухой бассейн для малышей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04F21B-EA2D-4D37-A6CB-E0A34636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0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Каталожные изображения. Полная спецификация и кликабельные ссылки — в техническом PDF.</a:t>
            </a:r>
          </a:p>
        </p:txBody>
      </p:sp>
    </p:spTree>
    <p:extLst>
      <p:ext uri="{BB962C8B-B14F-4D97-AF65-F5344CB8AC3E}">
        <p14:creationId xmlns:p14="http://schemas.microsoft.com/office/powerpoint/2010/main" val="17384177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01B7D-5F6D-4280-B72B-4B98584D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B5E9F-E042-4575-BB1C-F5ECB97B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5152C3-95A7-40FC-B166-9218D89D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07BF9-E65B-4226-8885-5F132920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4CBDB-C7AE-4659-8F0C-995DB388CDE5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1,82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56,9%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0,09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0,19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5,9%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0,39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12,2%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0,65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20,3%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0,06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2,0%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33934-D9A5-47E8-801E-ADB46EA0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13665499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61C0C1-876A-4B51-8C97-BB4A965D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8F472-ADFF-4247-B9E5-D49410E8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AE978-56D7-4E6C-9743-254C1F77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64C7E-E354-4D3B-9109-A484C3A5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1A0441-F87B-4D6F-8ED4-EFC0836925C1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2.29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0.18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7.21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0.97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3.87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14.52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415CC-EC8F-4E34-B5D8-A71951AC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20563083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BBD50D-50C8-4F1D-B00D-50952A92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EE4FE-2F8D-4448-A711-D7F41E72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25226-69A4-4E70-9FBC-61F70142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C3DDF-C80D-4CB0-B49F-136DFDEE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A2BA9-70A7-43A1-865A-A792C315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12,59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17CD15-83BA-4E34-A1A6-328E0933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A2114-2148-480D-93BD-C3374A37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0,79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93ED70-802E-438A-93FC-9800400F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81B82-207C-457C-AD09-66FAA338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4.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35280-900F-45A2-BBAD-45434A42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19353371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C28BA-23F9-4942-B4B5-844B6980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4E3B9-FA03-4FC6-AB20-F94981D6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8429F-4F12-4C7A-94F5-EFE81C3C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A814B-BD91-497A-9C6D-B17E97A2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17D54-D0A1-45EE-89FE-9A1E45FA7D50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1 800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36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1 260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2 250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22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2 594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BD526-D392-4F71-8449-EA7018A4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5611583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EF1A22-1FEA-45DC-A0C8-79C84063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78A59-EB2C-463A-AFF0-93CEC87F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59A4E-B63A-4739-9395-634E90D0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73795-F46D-463A-AA3C-4B90D5CE7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CB7E79-674F-4DFF-81E1-11F89199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24,1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D7300-F49D-40B0-8DBC-7B5F210C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9BE2E-8CB6-4D68-A327-ED03C1E3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310D4-0A1B-4286-B312-FA5C4F02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F3D83-8C2E-4687-811E-F8863E59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5982044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04A5E9-1B46-4004-9404-770DBB65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8756E-9B0C-49C0-BA54-0EAFD6CC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0D02E-4448-410D-8268-1DACA753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CBAD5-2178-41B8-A2A2-340F0EA5D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E84C2E-320A-4639-A832-0A64374E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800E9-F68E-411E-965F-C4EFA696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32371C-9682-4A66-84AD-44286714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13588765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EC93F-C6EC-4DC8-9AAF-C4544E79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548BB-F210-4D47-A162-242BECCA8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75E64B-159E-4E7B-BC08-60B8B794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BBF7E-B5F6-4DA8-A954-E8A7BF86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10227-B077-499F-AA7B-5A05158BC22D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06A7C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1 800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1E507-98CE-4602-8C9D-4EA7F9949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0826100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23DBA5-74A8-48EF-848D-F095191C2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6A7C"/>
                </a:solidFill>
                <a:latin typeface="Arial"/>
                <a:ea typeface="Arial"/>
                <a:cs typeface="Arial"/>
              </a:rPr>
              <a:t>ROBOTIC RETAILERS · 250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F52E7-1C20-45E8-BF52-9347A107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55369-A9C6-44C3-AEC6-94B9E106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ED168F-36D0-49F5-AC62-CE2FCDA1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0CF0D-2B1B-46AA-BE1A-E711591F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B3588E-5DF4-4846-A684-47FA1843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6A7C"/>
                </a:solidFill>
                <a:latin typeface="Arial"/>
                <a:ea typeface="Arial"/>
                <a:cs typeface="Arial"/>
              </a:rPr>
              <a:t>Комплект: 6 PDF, Excel, презентация, DXF, SVG и CSV координат.</a:t>
            </a:r>
          </a:p>
          <a:p xmlns:a="http://schemas.openxmlformats.org/drawingml/2006/main">
            <a: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6A7C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006A7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6A7C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7398038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2026-10-24T13:55:39.9630000Z</dcterms:created>
  <dcterms:modified xsi:type="dcterms:W3CDTF">2026-10-24T13:55:39.9630000Z</dcterms:modified>
</coreProperties>
</file>